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44" y="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6367258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Shape 61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2" name="Shape 62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hape 68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9" name="Shape 69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77" name="Shape 77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8" name="Shape 78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Shape 83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4" name="Shape 84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ctrTitle"/>
          </p:nvPr>
        </p:nvSpPr>
        <p:spPr>
          <a:xfrm>
            <a:off x="643025" y="215978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Propósito 68D:Vamos a conocer la ciudad de Sevilla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subTitle" idx="1"/>
          </p:nvPr>
        </p:nvSpPr>
        <p:spPr>
          <a:xfrm>
            <a:off x="643025" y="310678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Hoy es el 15 de mayo del 2015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945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Sevilla, España. 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3446"/>
            <a:ext cx="9144004" cy="41004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Sevilla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968000"/>
            <a:ext cx="3264075" cy="2175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7599" y="-42775"/>
            <a:ext cx="2566396" cy="1924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Shape 1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84300" y="2646795"/>
            <a:ext cx="3759700" cy="2496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63850" y="545950"/>
            <a:ext cx="2234897" cy="2234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Algunos datos... 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La ciudad de Sevilla es la ciudad principal de la region de Andalucía, en el sur en España.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Se funde la ciudad por los Romanos y se conquista por los árabes en el anno 712.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La ciudad está en el llano, cerca al río Guadalquivir.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Sevilla es la ciudad que tiene la temperatura más alta en el verano de toda Europa.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9096" y="1817874"/>
            <a:ext cx="3816801" cy="238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La ciudad de Sevilla es una de las ciudades mas importantes de la region de los moros de los siglos VIII - XIV.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Es parte de la region Al-Andalus, el área de los musulmanes de España.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Sevilla es una ciudad importante que tiene muchas universidades de la época del renacimiento.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Datos historicos</a:t>
            </a:r>
          </a:p>
        </p:txBody>
      </p:sp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1500" y="1530349"/>
            <a:ext cx="4038599" cy="26985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195" y="1196138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Sevilla, tanto como la region de Andalucía, es el lugar donde nace el Flamenco.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LA comida de Sevilla es muy famosa. Comen todos tipos de comidas pequeñas que se llaman TAPAS y la ciudad es famosa por su Gazpacho, una sopa de tomates y otras ingredientes.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Sevilla es una ciudad grande que tiene un sistema de autobuses, un metro y un aeropuerto internacional.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Datos culturales</a:t>
            </a:r>
          </a:p>
        </p:txBody>
      </p:sp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3514" y="1278525"/>
            <a:ext cx="3816134" cy="3630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Vamos a ver un video que nos va a explicar más acerca de la ciudad de Sevilla. Tomen apuntes del video y luego vamos a tener una conversación.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Vamos a ver un video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255</Words>
  <Application>Microsoft Office PowerPoint</Application>
  <PresentationFormat>On-screen Show (16:9)</PresentationFormat>
  <Paragraphs>19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lesson-plan</vt:lpstr>
      <vt:lpstr>Propósito 68D:Vamos a conocer la ciudad de Sevilla</vt:lpstr>
      <vt:lpstr>Sevilla, España. </vt:lpstr>
      <vt:lpstr>Sevilla</vt:lpstr>
      <vt:lpstr>Algunos datos... </vt:lpstr>
      <vt:lpstr>Datos historicos</vt:lpstr>
      <vt:lpstr>Datos culturales</vt:lpstr>
      <vt:lpstr>Vamos a ver un video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68D:Vamos a conocer la ciudad de Sevilla</dc:title>
  <dc:creator>Helen</dc:creator>
  <cp:lastModifiedBy>Helen Zumaeta</cp:lastModifiedBy>
  <cp:revision>1</cp:revision>
  <dcterms:modified xsi:type="dcterms:W3CDTF">2015-05-15T19:39:10Z</dcterms:modified>
</cp:coreProperties>
</file>